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256" r:id="rId3"/>
    <p:sldId id="257" r:id="rId4"/>
    <p:sldId id="258" r:id="rId5"/>
    <p:sldId id="264" r:id="rId6"/>
    <p:sldId id="266" r:id="rId7"/>
    <p:sldId id="263" r:id="rId8"/>
    <p:sldId id="262" r:id="rId9"/>
    <p:sldId id="265" r:id="rId10"/>
    <p:sldId id="268" r:id="rId11"/>
    <p:sldId id="26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FF0C"/>
    <a:srgbClr val="FFFA0A"/>
    <a:srgbClr val="FF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9"/>
    <p:restoredTop sz="94825"/>
  </p:normalViewPr>
  <p:slideViewPr>
    <p:cSldViewPr snapToGrid="0" snapToObjects="1">
      <p:cViewPr>
        <p:scale>
          <a:sx n="85" d="100"/>
          <a:sy n="85" d="100"/>
        </p:scale>
        <p:origin x="14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037B-E675-C84B-8304-FD388047606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ACDF-C1D2-6F46-8C1D-13368B970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4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6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3" y="392668"/>
            <a:ext cx="54864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-810905" y="5704671"/>
            <a:ext cx="1998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Paget Michael Creelman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67614" y="2001653"/>
            <a:ext cx="5530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For many </a:t>
            </a:r>
            <a:r>
              <a:rPr lang="en-US" altLang="zh-CN" sz="3600" b="1" dirty="0" smtClean="0">
                <a:latin typeface="CMU Bright Roman" charset="0"/>
                <a:ea typeface="CMU Bright Roman" charset="0"/>
                <a:cs typeface="CMU Bright Roman" charset="0"/>
              </a:rPr>
              <a:t>psychiatric symptoms</a:t>
            </a:r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, 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there is a mild form </a:t>
            </a:r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of the same </a:t>
            </a:r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mechanism of </a:t>
            </a:r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behavior that 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serves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adaptive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 purposes in healthy </a:t>
            </a:r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people. </a:t>
            </a:r>
            <a:endParaRPr lang="en-US" altLang="zh-CN" sz="3600" dirty="0"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7007" y="649231"/>
            <a:ext cx="996380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32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</a:t>
            </a:r>
            <a:r>
              <a:rPr lang="en-US" altLang="zh-CN" sz="32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32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32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2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sz="32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32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32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32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32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32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32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32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28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could this </a:t>
            </a:r>
            <a:r>
              <a:rPr lang="en-US" altLang="zh-CN" sz="28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degree</a:t>
            </a:r>
            <a:r>
              <a:rPr lang="en-US" altLang="zh-CN" sz="28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32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32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9426" y="1641811"/>
            <a:ext cx="80049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... </a:t>
            </a:r>
            <a:r>
              <a:rPr lang="en-US" sz="2800" i="1" dirty="0" smtClean="0">
                <a:solidFill>
                  <a:schemeClr val="bg1"/>
                </a:solidFill>
              </a:rPr>
              <a:t>possibly, but we need more good data to consolidate</a:t>
            </a:r>
            <a:br>
              <a:rPr lang="en-US" sz="2800" i="1" dirty="0" smtClean="0">
                <a:solidFill>
                  <a:schemeClr val="bg1"/>
                </a:solidFill>
              </a:rPr>
            </a:br>
            <a:r>
              <a:rPr lang="en-US" sz="2800" i="1" dirty="0" smtClean="0">
                <a:solidFill>
                  <a:schemeClr val="bg1"/>
                </a:solidFill>
              </a:rPr>
              <a:t> our findings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9426" y="3654302"/>
            <a:ext cx="7691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... </a:t>
            </a:r>
            <a:r>
              <a:rPr lang="en-US" sz="2800" i="1" dirty="0" smtClean="0">
                <a:solidFill>
                  <a:schemeClr val="bg1"/>
                </a:solidFill>
              </a:rPr>
              <a:t>they do, in a direction that is subject-dependent.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9426" y="5494747"/>
            <a:ext cx="8798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... </a:t>
            </a:r>
            <a:r>
              <a:rPr lang="en-US" sz="2400" i="1" dirty="0" smtClean="0">
                <a:solidFill>
                  <a:schemeClr val="bg1"/>
                </a:solidFill>
              </a:rPr>
              <a:t>potentially, if tested on disease cohorts, and especially owing to the </a:t>
            </a:r>
            <a:br>
              <a:rPr lang="en-US" sz="2400" i="1" dirty="0" smtClean="0">
                <a:solidFill>
                  <a:schemeClr val="bg1"/>
                </a:solidFill>
              </a:rPr>
            </a:br>
            <a:r>
              <a:rPr lang="en-US" sz="2400" i="1" dirty="0" smtClean="0">
                <a:solidFill>
                  <a:schemeClr val="bg1"/>
                </a:solidFill>
              </a:rPr>
              <a:t>interpretability of the Pseudo-Bayesian model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4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31" y="-44034"/>
            <a:ext cx="12296931" cy="69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By Paget Michael Creelman - Own work, CC BY-SA 4.0,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=67346556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007" y="1008991"/>
            <a:ext cx="996380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6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could this </a:t>
            </a:r>
            <a:r>
              <a:rPr lang="en-US" altLang="zh-CN" sz="36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degree</a:t>
            </a:r>
            <a:r>
              <a:rPr lang="en-US" altLang="zh-CN" sz="36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4456" y="2717073"/>
            <a:ext cx="56811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[experiment]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9957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657273" y="492500"/>
            <a:ext cx="4878401" cy="6010102"/>
            <a:chOff x="3218873" y="598517"/>
            <a:chExt cx="4878401" cy="60101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873" y="598517"/>
              <a:ext cx="4878401" cy="6010102"/>
            </a:xfrm>
            <a:prstGeom prst="rect">
              <a:avLst/>
            </a:prstGeom>
          </p:spPr>
        </p:pic>
        <p:pic>
          <p:nvPicPr>
            <p:cNvPr id="1026" name="Picture 2" descr="Ã¼nfrappenstÃ¼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3749040" y="2170679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Ã¼nfrappenstÃ¼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4342015" y="2170678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077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7126" y="432349"/>
            <a:ext cx="109600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behavior</a:t>
            </a:r>
            <a:endParaRPr lang="en-US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8" b="24889"/>
          <a:stretch/>
        </p:blipFill>
        <p:spPr>
          <a:xfrm>
            <a:off x="705395" y="3750747"/>
            <a:ext cx="10586550" cy="130568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  <a:endParaRPr lang="en-US" sz="2400" dirty="0">
                <a:solidFill>
                  <a:srgbClr val="FFFA0A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  <a:endParaRPr lang="en-US" sz="2400" dirty="0">
                <a:solidFill>
                  <a:srgbClr val="0BFF0C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  <a:endParaRPr lang="en-US" sz="2400" dirty="0">
                  <a:solidFill>
                    <a:srgbClr val="FF0002"/>
                  </a:solidFill>
                  <a:latin typeface="CMU Serif Roman" charset="0"/>
                  <a:ea typeface="CMU Serif Roman" charset="0"/>
                  <a:cs typeface="CMU Serif Roman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3447192" y="3478870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How can we simulate a </a:t>
            </a:r>
            <a:r>
              <a:rPr lang="en-US" sz="240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binary choice?</a:t>
            </a:r>
            <a:endParaRPr lang="en-US" sz="24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8988" y="5089253"/>
            <a:ext cx="11176329" cy="1310685"/>
            <a:chOff x="528988" y="5089253"/>
            <a:chExt cx="11176329" cy="1310685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932" y="5699934"/>
              <a:ext cx="5680183" cy="70000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28988" y="5089253"/>
                  <a:ext cx="111763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For every subject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  <m:t>𝑠</m:t>
                          </m:r>
                        </m:e>
                        <m:sub>
                          <m:r>
                            <a:rPr lang="de-AT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  <m:t>𝑖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MU Serif Roman" charset="0"/>
                          <a:cs typeface="CMU Serif Roman" charset="0"/>
                        </a:rPr>
                        <m:t>∈</m:t>
                      </m:r>
                      <m:r>
                        <a:rPr lang="de-AT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MU Serif Roman" charset="0"/>
                          <a:cs typeface="CMU Serif Roman" charset="0"/>
                        </a:rPr>
                        <m:t>𝑆</m:t>
                      </m:r>
                    </m:oMath>
                  </a14:m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, </a:t>
                  </a:r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we fit an HGF and obtain parameter sets for </a:t>
                  </a:r>
                  <a:r>
                    <a:rPr lang="en-US" sz="2000" i="1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neutral </a:t>
                  </a:r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and </a:t>
                  </a:r>
                  <a:r>
                    <a:rPr lang="en-US" sz="2000" i="1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aversive</a:t>
                  </a:r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 blocks.</a:t>
                  </a:r>
                  <a:endParaRPr lang="en-US" sz="2000" dirty="0">
                    <a:solidFill>
                      <a:schemeClr val="bg1"/>
                    </a:solidFill>
                    <a:latin typeface="CMU Serif Roman" charset="0"/>
                    <a:ea typeface="CMU Serif Roman" charset="0"/>
                    <a:cs typeface="CMU Serif Roman" charset="0"/>
                  </a:endParaRPr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88" y="5089253"/>
                  <a:ext cx="1117632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00" t="-6154" r="-600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502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 smtClean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b="1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 smtClean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no tone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or circle 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tone</a:t>
            </a:r>
            <a:endParaRPr lang="en-US" dirty="0" smtClean="0">
              <a:latin typeface="CMU Sans Serif Medium" charset="0"/>
              <a:ea typeface="CMU Sans Serif Medium" charset="0"/>
              <a:cs typeface="CMU Sans Serif Medium" charset="0"/>
              <a:sym typeface="Wingdings"/>
            </a:endParaRPr>
          </a:p>
          <a:p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tone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or circle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no tone</a:t>
            </a:r>
            <a:endParaRPr lang="en-US" dirty="0">
              <a:latin typeface="CMU Sans Serif Medium" charset="0"/>
              <a:ea typeface="CMU Sans Serif Medium" charset="0"/>
              <a:cs typeface="CMU Sans Serif Medium" charset="0"/>
              <a:sym typeface="Wingdings"/>
            </a:endParaRP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7912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5287" y="2725951"/>
            <a:ext cx="41745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mtClean="0"/>
              <a:t>[analysis]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2919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4743</TotalTime>
  <Words>246</Words>
  <Application>Microsoft Macintosh PowerPoint</Application>
  <PresentationFormat>Widescreen</PresentationFormat>
  <Paragraphs>36</Paragraphs>
  <Slides>12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.AppleSystemUIFont</vt:lpstr>
      <vt:lpstr>Calibri</vt:lpstr>
      <vt:lpstr>Cambria Math</vt:lpstr>
      <vt:lpstr>CMU Bright Roman</vt:lpstr>
      <vt:lpstr>CMU Sans Serif Medium</vt:lpstr>
      <vt:lpstr>CMU Serif Roman</vt:lpstr>
      <vt:lpstr>Corbel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HGF – A generative model of behavior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Gruber</dc:creator>
  <cp:lastModifiedBy>Moritz Gruber</cp:lastModifiedBy>
  <cp:revision>22</cp:revision>
  <dcterms:created xsi:type="dcterms:W3CDTF">2018-05-26T16:00:02Z</dcterms:created>
  <dcterms:modified xsi:type="dcterms:W3CDTF">2018-05-31T16:16:07Z</dcterms:modified>
</cp:coreProperties>
</file>